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701C43-6029-4826-8C1A-EC7909C6B5F1}" type="datetimeFigureOut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374B41-0F65-4536-A0C1-C88CC2225F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FCE2C-E538-4DDF-879D-02B571F25C7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849CD7-E225-4382-9401-01E1E9D47F9C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4B23A-E0F9-44A7-AA28-F5008D723076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1C8FF-D2AA-4C43-91B8-D66E3E4DF7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D73E1-5242-43B6-9307-D5C26D767791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AC73D-9B72-4641-B20E-A779C5B0F9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F35E9-ACDC-49FD-BC8A-BFD8EBC27303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9368-799C-4389-88EB-C823EE99C8F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DD22-6714-4639-9B3C-1123D37F65E0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A7DEB-5996-421B-B649-86E07546DF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1240A-FA28-4631-8D3B-24196CC0B0F5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6931-8495-4F13-B755-89C6150438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3AD93-E0C4-453D-A7F1-885E1C67DA19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11CB-6CC6-4BB7-AC39-8C2111B60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1CC7-7771-458B-BFC4-E305BB8DCD31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9154-7294-4EC0-BE97-5218B7C5A2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5A12-D8FE-4872-9141-7BFF8B959B6D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BB04-4E56-43B3-BFF7-163B633841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034B-05A2-46F1-81D1-C451661864BC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63FC8-6CBB-4E45-AAD9-B4F6D8CEC0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24D4-D177-4EBF-A8F0-7F61C0A74A1F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5D429-25D1-46CE-8D99-0498EC4DEE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1EC0-6BD7-41CA-BAB8-47EC2F226721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9A57-167D-4355-BA14-4F7AA78FC1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48F6D3-F7BC-4458-B2D1-3D56AB09C9BB}" type="datetime1">
              <a:rPr lang="it-IT"/>
              <a:pPr>
                <a:defRPr/>
              </a:pPr>
              <a:t>08/11/2014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709E5A-5F53-48BE-BC2D-99B4FAE7CC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pPr>
              <a:defRPr/>
            </a:pPr>
            <a:fld id="{C4450555-5E35-49B3-9339-4B24276EE5B4}" type="slidenum">
              <a:rPr lang="it-IT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pPr>
                <a:defRPr/>
              </a:pPr>
              <a:t>1</a:t>
            </a:fld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572000" y="0"/>
            <a:ext cx="71438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5143500" y="3571875"/>
            <a:ext cx="36433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GIOVEDI’ 27 NOVEMBRE 2014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715000" y="4000500"/>
            <a:ext cx="25003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ore 14.30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43500" y="4429125"/>
            <a:ext cx="35718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Università degli studi di Torino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Sede di Savigliano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Via Garibaldi ,6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4342" name="Picture 2" descr="C:\Users\cerruti\Desktop\foto bimb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63" y="5751513"/>
            <a:ext cx="142875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0" y="0"/>
            <a:ext cx="4714875" cy="7602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RINGRAZIAMENTI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Primo e Terzo Circolo di Cuneo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Primo e Secondo Circolo di Fossano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Primo e Secondo Circolo di Mondovì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Istituto Comprensivo di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Racconigi</a:t>
            </a: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Direzione didattica di Saluzzo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Consorzio socio-assistenziale di Cuneo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Consorzio socio-assistenziale di Mondovì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Consorzio socio-assistenziale Monviso Solidale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Consorzio socio-assistenziale valli Gesso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Pesio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e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Vermenagna</a:t>
            </a: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Consorzio socio-assistenziale valle Grana e </a:t>
            </a:r>
            <a:r>
              <a:rPr lang="it-IT" sz="12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Maira</a:t>
            </a: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Neuropsichiatria Infantile di Cuneo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Neuropsichiatria Infantile di Fossano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Neuropsichiatria infantile e C.A.S.A. di Mondovì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Neuropsichiatria Infantile di Saluzzo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Neuropsichiatria Infantile di Savigliano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Doposcuola cooperativa Momo di Cuneo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Doposcuola CAP di Fossano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Servizio educativo territoriale “La Tana” di Saluzzo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Doposcuola Oasi Giovani di Savigliano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Associazione AGE  di Mondovì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Associazione AIFA di Savigliano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Associazione Airone di Manta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Associazione Arcipelago di Fossano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Rete Genitori DSA di Cuneo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Per la collaborazione ed il locale: Università degli Studi di Torino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Per il rinfresco: Ristorante Aquila Nera - </a:t>
            </a:r>
            <a:r>
              <a:rPr lang="it-IT" sz="12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Genola</a:t>
            </a:r>
            <a:endParaRPr lang="it-IT" sz="12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286500" y="5286375"/>
            <a:ext cx="13049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Aula Magna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143500" y="1500188"/>
            <a:ext cx="36433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PICCOLI PASSI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Bisogni educativi e territorio</a:t>
            </a:r>
          </a:p>
        </p:txBody>
      </p:sp>
      <p:pic>
        <p:nvPicPr>
          <p:cNvPr id="14346" name="Picture 2" descr="C:\Users\cerruti\Desktop\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13" y="2286000"/>
            <a:ext cx="2071687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4" descr="logo applicazion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260350"/>
            <a:ext cx="1727200" cy="94456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8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60350"/>
            <a:ext cx="1295400" cy="9858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4572000" y="0"/>
            <a:ext cx="71438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numero diapositiva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Segnaposto numero diapositiva 3"/>
          <p:cNvSpPr txBox="1">
            <a:spLocks/>
          </p:cNvSpPr>
          <p:nvPr/>
        </p:nvSpPr>
        <p:spPr>
          <a:xfrm>
            <a:off x="-36512" y="649287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388" name="CasellaDiTesto 7"/>
          <p:cNvSpPr txBox="1">
            <a:spLocks noChangeArrowheads="1"/>
          </p:cNvSpPr>
          <p:nvPr/>
        </p:nvSpPr>
        <p:spPr bwMode="auto">
          <a:xfrm>
            <a:off x="428625" y="642938"/>
            <a:ext cx="3929063" cy="738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400" i="1">
                <a:latin typeface="Calibri" pitchFamily="34" charset="0"/>
              </a:rPr>
              <a:t>La Cooperativa sociale Insieme a Voi di Busca, in collaborazione con il prof. Alberto Parola  del Dipartimento di Filosofia e Scienze della Formazione dell’Università di Torino, ha avviato, nell’ottobre del 2013, un progetto di ricerca su tutto il territorio dell’ASLCN1.</a:t>
            </a: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r>
              <a:rPr lang="it-IT" sz="1400" i="1">
                <a:latin typeface="Calibri" pitchFamily="34" charset="0"/>
              </a:rPr>
              <a:t>I bisogni educativi dei bambini tra i 3 e gli 8 anni sono stati oggetto dell’indagine, che ha coinvolto le scuole, i servizi sociali e sanitari del territorio ed alcune associazioni di genitori.</a:t>
            </a: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r>
              <a:rPr lang="it-IT" sz="1400" i="1">
                <a:latin typeface="Calibri" pitchFamily="34" charset="0"/>
              </a:rPr>
              <a:t>A causa del ridimensionamento delle risorse a favore del Welfare è risultato necessario fare una mappatura delle principali esigenze dell’infanzia in ambito educativo per poter investire dove la necessità è reale ed evidente.</a:t>
            </a: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r>
              <a:rPr lang="it-IT" sz="1400" i="1">
                <a:latin typeface="Calibri" pitchFamily="34" charset="0"/>
              </a:rPr>
              <a:t>Con il convegno di oggi si intende creare un momento di confronto tra i vari enti istituzionali che si occupano o che semplicemente sono interessati al tema dell’ educazione, per condividere i dati emersi dall’indagine e per programmare insieme strategie e buone pratiche di intervento.</a:t>
            </a: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endParaRPr lang="it-IT" sz="1400" i="1">
              <a:latin typeface="Calibri" pitchFamily="34" charset="0"/>
            </a:endParaRPr>
          </a:p>
          <a:p>
            <a:pPr algn="just"/>
            <a:r>
              <a:rPr lang="it-IT" sz="1400" i="1">
                <a:latin typeface="Calibri" pitchFamily="34" charset="0"/>
              </a:rPr>
              <a:t> </a:t>
            </a: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</p:txBody>
      </p:sp>
      <p:sp>
        <p:nvSpPr>
          <p:cNvPr id="16389" name="CasellaDiTesto 8"/>
          <p:cNvSpPr txBox="1">
            <a:spLocks noChangeArrowheads="1"/>
          </p:cNvSpPr>
          <p:nvPr/>
        </p:nvSpPr>
        <p:spPr bwMode="auto">
          <a:xfrm>
            <a:off x="4643438" y="357188"/>
            <a:ext cx="4500562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PROGRAMMA DEL CONVEGNO:</a:t>
            </a:r>
          </a:p>
          <a:p>
            <a:pPr algn="ctr"/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   Ore 14.30    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Accoglienza e saluto</a:t>
            </a:r>
          </a:p>
          <a:p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   Ore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15.00    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Inizio dei lavori</a:t>
            </a:r>
          </a:p>
          <a:p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                       Presentazione del  progetto di ricerca</a:t>
            </a:r>
          </a:p>
          <a:p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                       e dei dati emersi</a:t>
            </a:r>
          </a:p>
          <a:p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  Ore 17.00    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Dibattito</a:t>
            </a:r>
          </a:p>
          <a:p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Ore </a:t>
            </a:r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17.30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 Richiesta di collaborazione</a:t>
            </a: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                  ai “cantieri di progettazione                       </a:t>
            </a: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                                  comune”</a:t>
            </a:r>
          </a:p>
          <a:p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Ore </a:t>
            </a:r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18.00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 Ringraziamenti</a:t>
            </a:r>
          </a:p>
          <a:p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Ore </a:t>
            </a:r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18.30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Termine dei lavori</a:t>
            </a:r>
          </a:p>
          <a:p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                        Rinfresco</a:t>
            </a:r>
          </a:p>
          <a:p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i="1" dirty="0">
                <a:latin typeface="Times New Roman" pitchFamily="18" charset="0"/>
                <a:cs typeface="Times New Roman" pitchFamily="18" charset="0"/>
              </a:rPr>
              <a:t>  Relatori: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Prof. Alberto Parola</a:t>
            </a:r>
          </a:p>
          <a:p>
            <a:pPr algn="just"/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                Dott. Sara </a:t>
            </a:r>
            <a:r>
              <a:rPr lang="it-IT" sz="1600" i="1">
                <a:latin typeface="Times New Roman" pitchFamily="18" charset="0"/>
                <a:cs typeface="Times New Roman" pitchFamily="18" charset="0"/>
              </a:rPr>
              <a:t>Castello </a:t>
            </a:r>
            <a:endParaRPr lang="it-IT" sz="1200" i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it-IT" sz="11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410</Words>
  <Application>Microsoft Office PowerPoint</Application>
  <PresentationFormat>Presentazione su schermo (4:3)</PresentationFormat>
  <Paragraphs>87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operatori</dc:creator>
  <cp:lastModifiedBy>Utente Windows</cp:lastModifiedBy>
  <cp:revision>31</cp:revision>
  <dcterms:created xsi:type="dcterms:W3CDTF">2014-10-07T15:39:17Z</dcterms:created>
  <dcterms:modified xsi:type="dcterms:W3CDTF">2014-11-08T09:25:03Z</dcterms:modified>
</cp:coreProperties>
</file>